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4254A-E60A-4C1E-90F9-064D35B32335}" type="datetimeFigureOut">
              <a:rPr lang="es-MX" smtClean="0"/>
              <a:pPr/>
              <a:t>26/01/2015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038F3-5419-4BFE-8117-E94C37B3B1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undoeducacao.com.br/upload/conteudo/escalas%20de%20temperatu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428604"/>
            <a:ext cx="5429288" cy="58140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</a:t>
            </a:r>
            <a:r>
              <a:rPr lang="es-MX" dirty="0" smtClean="0"/>
              <a:t>ormulas</a:t>
            </a:r>
            <a:endParaRPr lang="es-MX" dirty="0"/>
          </a:p>
        </p:txBody>
      </p:sp>
      <p:pic>
        <p:nvPicPr>
          <p:cNvPr id="4098" name="Picture 2" descr="https://encrypted-tbn0.gstatic.com/images?q=tbn:ANd9GcS_bmG4aU5PGEn2Gfff_cd8yxaO2r-M_Q1k8_HqXuzl5t8xNL0oj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132628"/>
            <a:ext cx="8418312" cy="5368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C0C0C0"/>
      </a:dk1>
      <a:lt1>
        <a:sysClr val="window" lastClr="00A5E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</Words>
  <Application>Microsoft Office PowerPoint</Application>
  <PresentationFormat>Presentación en pantalla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Formulas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ADRIAN</dc:creator>
  <cp:lastModifiedBy>ADRIAN</cp:lastModifiedBy>
  <cp:revision>2</cp:revision>
  <dcterms:created xsi:type="dcterms:W3CDTF">2013-02-07T20:01:20Z</dcterms:created>
  <dcterms:modified xsi:type="dcterms:W3CDTF">2015-01-26T17:35:36Z</dcterms:modified>
</cp:coreProperties>
</file>